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1" d="100"/>
          <a:sy n="71" d="100"/>
        </p:scale>
        <p:origin x="-534" y="-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9B8AB-84E3-44A2-85A6-7D87259D5EA2}" type="datetimeFigureOut">
              <a:rPr lang="en-US" smtClean="0"/>
              <a:pPr/>
              <a:t>4/29/2015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7EE7A-C48B-4A19-B20F-F971D4421C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9B8AB-84E3-44A2-85A6-7D87259D5EA2}" type="datetimeFigureOut">
              <a:rPr lang="en-US" smtClean="0"/>
              <a:pPr/>
              <a:t>4/29/2015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7EE7A-C48B-4A19-B20F-F971D4421C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9B8AB-84E3-44A2-85A6-7D87259D5EA2}" type="datetimeFigureOut">
              <a:rPr lang="en-US" smtClean="0"/>
              <a:pPr/>
              <a:t>4/29/2015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7EE7A-C48B-4A19-B20F-F971D4421C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9B8AB-84E3-44A2-85A6-7D87259D5EA2}" type="datetimeFigureOut">
              <a:rPr lang="en-US" smtClean="0"/>
              <a:pPr/>
              <a:t>4/29/2015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7EE7A-C48B-4A19-B20F-F971D4421C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9B8AB-84E3-44A2-85A6-7D87259D5EA2}" type="datetimeFigureOut">
              <a:rPr lang="en-US" smtClean="0"/>
              <a:pPr/>
              <a:t>4/29/2015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7EE7A-C48B-4A19-B20F-F971D4421C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9B8AB-84E3-44A2-85A6-7D87259D5EA2}" type="datetimeFigureOut">
              <a:rPr lang="en-US" smtClean="0"/>
              <a:pPr/>
              <a:t>4/29/2015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7EE7A-C48B-4A19-B20F-F971D4421C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9B8AB-84E3-44A2-85A6-7D87259D5EA2}" type="datetimeFigureOut">
              <a:rPr lang="en-US" smtClean="0"/>
              <a:pPr/>
              <a:t>4/29/2015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7EE7A-C48B-4A19-B20F-F971D4421C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9B8AB-84E3-44A2-85A6-7D87259D5EA2}" type="datetimeFigureOut">
              <a:rPr lang="en-US" smtClean="0"/>
              <a:pPr/>
              <a:t>4/29/2015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7EE7A-C48B-4A19-B20F-F971D4421C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9B8AB-84E3-44A2-85A6-7D87259D5EA2}" type="datetimeFigureOut">
              <a:rPr lang="en-US" smtClean="0"/>
              <a:pPr/>
              <a:t>4/29/2015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7EE7A-C48B-4A19-B20F-F971D4421C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9B8AB-84E3-44A2-85A6-7D87259D5EA2}" type="datetimeFigureOut">
              <a:rPr lang="en-US" smtClean="0"/>
              <a:pPr/>
              <a:t>4/29/2015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7EE7A-C48B-4A19-B20F-F971D4421C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9B8AB-84E3-44A2-85A6-7D87259D5EA2}" type="datetimeFigureOut">
              <a:rPr lang="en-US" smtClean="0"/>
              <a:pPr/>
              <a:t>4/29/2015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7EE7A-C48B-4A19-B20F-F971D4421C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09B8AB-84E3-44A2-85A6-7D87259D5EA2}" type="datetimeFigureOut">
              <a:rPr lang="en-US" smtClean="0"/>
              <a:pPr/>
              <a:t>4/29/2015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F7EE7A-C48B-4A19-B20F-F971D4421C7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33400" y="609600"/>
            <a:ext cx="685800" cy="304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SEL 1</a:t>
            </a:r>
            <a:endParaRPr lang="en-US" sz="1400" dirty="0"/>
          </a:p>
        </p:txBody>
      </p:sp>
      <p:sp>
        <p:nvSpPr>
          <p:cNvPr id="5" name="Rectangle 4"/>
          <p:cNvSpPr/>
          <p:nvPr/>
        </p:nvSpPr>
        <p:spPr>
          <a:xfrm>
            <a:off x="533400" y="1066800"/>
            <a:ext cx="685800" cy="304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SEL 2</a:t>
            </a:r>
            <a:endParaRPr lang="en-US" sz="1400" dirty="0"/>
          </a:p>
        </p:txBody>
      </p:sp>
      <p:sp>
        <p:nvSpPr>
          <p:cNvPr id="6" name="Rectangle 5"/>
          <p:cNvSpPr/>
          <p:nvPr/>
        </p:nvSpPr>
        <p:spPr>
          <a:xfrm>
            <a:off x="533400" y="1524000"/>
            <a:ext cx="685800" cy="304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SEL 3</a:t>
            </a:r>
            <a:endParaRPr lang="en-US" sz="1400" dirty="0"/>
          </a:p>
        </p:txBody>
      </p:sp>
      <p:sp>
        <p:nvSpPr>
          <p:cNvPr id="7" name="Rectangle 6"/>
          <p:cNvSpPr/>
          <p:nvPr/>
        </p:nvSpPr>
        <p:spPr>
          <a:xfrm>
            <a:off x="533400" y="2133600"/>
            <a:ext cx="685800" cy="3048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SEL 4</a:t>
            </a:r>
            <a:endParaRPr lang="en-US" sz="1400" dirty="0"/>
          </a:p>
        </p:txBody>
      </p:sp>
      <p:sp>
        <p:nvSpPr>
          <p:cNvPr id="8" name="Rectangle 7"/>
          <p:cNvSpPr/>
          <p:nvPr/>
        </p:nvSpPr>
        <p:spPr>
          <a:xfrm>
            <a:off x="533400" y="2743200"/>
            <a:ext cx="685800" cy="30480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SEL 5</a:t>
            </a:r>
            <a:endParaRPr lang="en-US" sz="1400" dirty="0"/>
          </a:p>
        </p:txBody>
      </p:sp>
      <p:sp>
        <p:nvSpPr>
          <p:cNvPr id="9" name="Rectangle 8"/>
          <p:cNvSpPr/>
          <p:nvPr/>
        </p:nvSpPr>
        <p:spPr>
          <a:xfrm>
            <a:off x="533400" y="3200400"/>
            <a:ext cx="685800" cy="30480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SEL 6</a:t>
            </a:r>
            <a:endParaRPr lang="en-US" sz="1400" dirty="0"/>
          </a:p>
        </p:txBody>
      </p:sp>
      <p:sp>
        <p:nvSpPr>
          <p:cNvPr id="10" name="Rectangle 9"/>
          <p:cNvSpPr/>
          <p:nvPr/>
        </p:nvSpPr>
        <p:spPr>
          <a:xfrm>
            <a:off x="533400" y="3810000"/>
            <a:ext cx="6858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SEL 7</a:t>
            </a:r>
            <a:endParaRPr lang="en-US" sz="1400" dirty="0"/>
          </a:p>
        </p:txBody>
      </p:sp>
      <p:sp>
        <p:nvSpPr>
          <p:cNvPr id="11" name="Rectangle 10"/>
          <p:cNvSpPr/>
          <p:nvPr/>
        </p:nvSpPr>
        <p:spPr>
          <a:xfrm>
            <a:off x="533400" y="4267200"/>
            <a:ext cx="6858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SEL 8</a:t>
            </a:r>
            <a:endParaRPr lang="en-US" sz="1400" dirty="0"/>
          </a:p>
        </p:txBody>
      </p:sp>
      <p:sp>
        <p:nvSpPr>
          <p:cNvPr id="12" name="Rectangle 11"/>
          <p:cNvSpPr/>
          <p:nvPr/>
        </p:nvSpPr>
        <p:spPr>
          <a:xfrm>
            <a:off x="533400" y="4724400"/>
            <a:ext cx="6858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SEL 9</a:t>
            </a:r>
            <a:endParaRPr lang="en-US" sz="1400" dirty="0"/>
          </a:p>
        </p:txBody>
      </p:sp>
      <p:sp>
        <p:nvSpPr>
          <p:cNvPr id="13" name="Rectangle 12"/>
          <p:cNvSpPr/>
          <p:nvPr/>
        </p:nvSpPr>
        <p:spPr>
          <a:xfrm>
            <a:off x="533400" y="5181600"/>
            <a:ext cx="6858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SEL 10</a:t>
            </a:r>
            <a:endParaRPr lang="en-US" sz="1400" dirty="0"/>
          </a:p>
        </p:txBody>
      </p:sp>
      <p:sp>
        <p:nvSpPr>
          <p:cNvPr id="14" name="Rectangle 13"/>
          <p:cNvSpPr/>
          <p:nvPr/>
        </p:nvSpPr>
        <p:spPr>
          <a:xfrm>
            <a:off x="533400" y="5791200"/>
            <a:ext cx="685800" cy="3048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SEL 11</a:t>
            </a:r>
            <a:endParaRPr lang="en-US" sz="1400" dirty="0"/>
          </a:p>
        </p:txBody>
      </p:sp>
      <p:sp>
        <p:nvSpPr>
          <p:cNvPr id="15" name="Rectangle 14"/>
          <p:cNvSpPr/>
          <p:nvPr/>
        </p:nvSpPr>
        <p:spPr>
          <a:xfrm>
            <a:off x="533400" y="6248400"/>
            <a:ext cx="685800" cy="3048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SEL 12</a:t>
            </a:r>
            <a:endParaRPr lang="en-US" sz="1400" dirty="0"/>
          </a:p>
        </p:txBody>
      </p:sp>
      <p:sp>
        <p:nvSpPr>
          <p:cNvPr id="18" name="Rectangle 17"/>
          <p:cNvSpPr/>
          <p:nvPr/>
        </p:nvSpPr>
        <p:spPr>
          <a:xfrm>
            <a:off x="7543800" y="533400"/>
            <a:ext cx="762000" cy="2286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5.1</a:t>
            </a:r>
            <a:endParaRPr lang="en-US" sz="1200" dirty="0"/>
          </a:p>
        </p:txBody>
      </p:sp>
      <p:sp>
        <p:nvSpPr>
          <p:cNvPr id="19" name="Rectangle 18"/>
          <p:cNvSpPr/>
          <p:nvPr/>
        </p:nvSpPr>
        <p:spPr>
          <a:xfrm>
            <a:off x="7543800" y="990600"/>
            <a:ext cx="762000" cy="2286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5.2</a:t>
            </a:r>
            <a:endParaRPr lang="en-US" sz="1200" dirty="0"/>
          </a:p>
        </p:txBody>
      </p:sp>
      <p:sp>
        <p:nvSpPr>
          <p:cNvPr id="20" name="Rectangle 19"/>
          <p:cNvSpPr/>
          <p:nvPr/>
        </p:nvSpPr>
        <p:spPr>
          <a:xfrm>
            <a:off x="7543800" y="1447800"/>
            <a:ext cx="762000" cy="2286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5.3</a:t>
            </a:r>
            <a:endParaRPr lang="en-US" sz="1200" dirty="0"/>
          </a:p>
        </p:txBody>
      </p:sp>
      <p:sp>
        <p:nvSpPr>
          <p:cNvPr id="21" name="Rectangle 20"/>
          <p:cNvSpPr/>
          <p:nvPr/>
        </p:nvSpPr>
        <p:spPr>
          <a:xfrm>
            <a:off x="7543800" y="1905000"/>
            <a:ext cx="762000" cy="2286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5.4</a:t>
            </a:r>
            <a:endParaRPr lang="en-US" sz="1200" dirty="0"/>
          </a:p>
        </p:txBody>
      </p:sp>
      <p:sp>
        <p:nvSpPr>
          <p:cNvPr id="22" name="Rectangle 21"/>
          <p:cNvSpPr/>
          <p:nvPr/>
        </p:nvSpPr>
        <p:spPr>
          <a:xfrm>
            <a:off x="7543800" y="2362200"/>
            <a:ext cx="762000" cy="2286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5.5</a:t>
            </a:r>
            <a:endParaRPr lang="en-US" sz="1200" dirty="0"/>
          </a:p>
        </p:txBody>
      </p:sp>
      <p:sp>
        <p:nvSpPr>
          <p:cNvPr id="23" name="Rectangle 22"/>
          <p:cNvSpPr/>
          <p:nvPr/>
        </p:nvSpPr>
        <p:spPr>
          <a:xfrm>
            <a:off x="7543800" y="2819400"/>
            <a:ext cx="762000" cy="2286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5.6</a:t>
            </a:r>
            <a:endParaRPr lang="en-US" sz="1200" dirty="0"/>
          </a:p>
        </p:txBody>
      </p:sp>
      <p:sp>
        <p:nvSpPr>
          <p:cNvPr id="24" name="Rectangle 23"/>
          <p:cNvSpPr/>
          <p:nvPr/>
        </p:nvSpPr>
        <p:spPr>
          <a:xfrm>
            <a:off x="7543800" y="3276600"/>
            <a:ext cx="762000" cy="2286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6.1</a:t>
            </a:r>
            <a:endParaRPr lang="en-US" sz="1200" dirty="0"/>
          </a:p>
        </p:txBody>
      </p:sp>
      <p:sp>
        <p:nvSpPr>
          <p:cNvPr id="25" name="Rectangle 24"/>
          <p:cNvSpPr/>
          <p:nvPr/>
        </p:nvSpPr>
        <p:spPr>
          <a:xfrm>
            <a:off x="7543800" y="3733800"/>
            <a:ext cx="762000" cy="2286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6.2</a:t>
            </a:r>
            <a:endParaRPr lang="en-US" sz="1200" dirty="0"/>
          </a:p>
        </p:txBody>
      </p:sp>
      <p:sp>
        <p:nvSpPr>
          <p:cNvPr id="26" name="Rectangle 25"/>
          <p:cNvSpPr/>
          <p:nvPr/>
        </p:nvSpPr>
        <p:spPr>
          <a:xfrm>
            <a:off x="7543800" y="4191000"/>
            <a:ext cx="762000" cy="2286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6</a:t>
            </a:r>
            <a:r>
              <a:rPr lang="en-US" sz="1200" dirty="0" smtClean="0"/>
              <a:t>.3</a:t>
            </a:r>
            <a:endParaRPr lang="en-US" sz="1200" dirty="0"/>
          </a:p>
        </p:txBody>
      </p:sp>
      <p:sp>
        <p:nvSpPr>
          <p:cNvPr id="27" name="Rectangle 26"/>
          <p:cNvSpPr/>
          <p:nvPr/>
        </p:nvSpPr>
        <p:spPr>
          <a:xfrm>
            <a:off x="7543800" y="4648200"/>
            <a:ext cx="762000" cy="2286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6</a:t>
            </a:r>
            <a:r>
              <a:rPr lang="en-US" sz="1200" dirty="0" smtClean="0"/>
              <a:t>.4</a:t>
            </a:r>
            <a:endParaRPr lang="en-US" sz="1200" dirty="0"/>
          </a:p>
        </p:txBody>
      </p:sp>
      <p:sp>
        <p:nvSpPr>
          <p:cNvPr id="28" name="Rectangle 27"/>
          <p:cNvSpPr/>
          <p:nvPr/>
        </p:nvSpPr>
        <p:spPr>
          <a:xfrm>
            <a:off x="7543800" y="5105400"/>
            <a:ext cx="762000" cy="2286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7.1</a:t>
            </a:r>
            <a:endParaRPr lang="en-US" sz="1200" dirty="0"/>
          </a:p>
        </p:txBody>
      </p:sp>
      <p:sp>
        <p:nvSpPr>
          <p:cNvPr id="29" name="Rectangle 28"/>
          <p:cNvSpPr/>
          <p:nvPr/>
        </p:nvSpPr>
        <p:spPr>
          <a:xfrm>
            <a:off x="7543800" y="5562600"/>
            <a:ext cx="762000" cy="2286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7.2</a:t>
            </a:r>
            <a:endParaRPr lang="en-US" sz="1200" dirty="0"/>
          </a:p>
        </p:txBody>
      </p:sp>
      <p:sp>
        <p:nvSpPr>
          <p:cNvPr id="30" name="Rectangle 29"/>
          <p:cNvSpPr/>
          <p:nvPr/>
        </p:nvSpPr>
        <p:spPr>
          <a:xfrm>
            <a:off x="7543800" y="6019800"/>
            <a:ext cx="762000" cy="2286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7.3</a:t>
            </a:r>
            <a:endParaRPr lang="en-US" sz="1200" dirty="0"/>
          </a:p>
        </p:txBody>
      </p:sp>
      <p:sp>
        <p:nvSpPr>
          <p:cNvPr id="31" name="Rectangle 30"/>
          <p:cNvSpPr/>
          <p:nvPr/>
        </p:nvSpPr>
        <p:spPr>
          <a:xfrm>
            <a:off x="7543800" y="6477000"/>
            <a:ext cx="762000" cy="2286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7.4</a:t>
            </a:r>
            <a:endParaRPr lang="en-US" sz="1200" dirty="0"/>
          </a:p>
        </p:txBody>
      </p:sp>
      <p:cxnSp>
        <p:nvCxnSpPr>
          <p:cNvPr id="33" name="Elbow Connector 32"/>
          <p:cNvCxnSpPr>
            <a:stCxn id="4" idx="3"/>
            <a:endCxn id="18" idx="1"/>
          </p:cNvCxnSpPr>
          <p:nvPr/>
        </p:nvCxnSpPr>
        <p:spPr>
          <a:xfrm flipV="1">
            <a:off x="1219200" y="647700"/>
            <a:ext cx="6324600" cy="114300"/>
          </a:xfrm>
          <a:prstGeom prst="bentConnector3">
            <a:avLst>
              <a:gd name="adj1" fmla="val 50000"/>
            </a:avLst>
          </a:prstGeom>
          <a:ln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5" name="Elbow Connector 34"/>
          <p:cNvCxnSpPr>
            <a:stCxn id="5" idx="3"/>
            <a:endCxn id="24" idx="1"/>
          </p:cNvCxnSpPr>
          <p:nvPr/>
        </p:nvCxnSpPr>
        <p:spPr>
          <a:xfrm>
            <a:off x="1219200" y="1219200"/>
            <a:ext cx="6324600" cy="2171700"/>
          </a:xfrm>
          <a:prstGeom prst="bentConnector3">
            <a:avLst>
              <a:gd name="adj1" fmla="val 69095"/>
            </a:avLst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7" name="Elbow Connector 36"/>
          <p:cNvCxnSpPr>
            <a:stCxn id="6" idx="3"/>
            <a:endCxn id="19" idx="1"/>
          </p:cNvCxnSpPr>
          <p:nvPr/>
        </p:nvCxnSpPr>
        <p:spPr>
          <a:xfrm flipV="1">
            <a:off x="1219200" y="1104900"/>
            <a:ext cx="6324600" cy="571500"/>
          </a:xfrm>
          <a:prstGeom prst="bentConnector3">
            <a:avLst>
              <a:gd name="adj1" fmla="val 50000"/>
            </a:avLst>
          </a:prstGeom>
          <a:ln>
            <a:prstDash val="dash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9" name="Elbow Connector 38"/>
          <p:cNvCxnSpPr>
            <a:stCxn id="9" idx="3"/>
            <a:endCxn id="24" idx="1"/>
          </p:cNvCxnSpPr>
          <p:nvPr/>
        </p:nvCxnSpPr>
        <p:spPr>
          <a:xfrm>
            <a:off x="1219200" y="3352800"/>
            <a:ext cx="6324600" cy="38100"/>
          </a:xfrm>
          <a:prstGeom prst="bentConnector3">
            <a:avLst>
              <a:gd name="adj1" fmla="val 38952"/>
            </a:avLst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1" name="Elbow Connector 40"/>
          <p:cNvCxnSpPr>
            <a:stCxn id="9" idx="3"/>
            <a:endCxn id="31" idx="1"/>
          </p:cNvCxnSpPr>
          <p:nvPr/>
        </p:nvCxnSpPr>
        <p:spPr>
          <a:xfrm>
            <a:off x="1219200" y="3352800"/>
            <a:ext cx="6324600" cy="3238500"/>
          </a:xfrm>
          <a:prstGeom prst="bentConnector3">
            <a:avLst>
              <a:gd name="adj1" fmla="val 38965"/>
            </a:avLst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4" name="Elbow Connector 43"/>
          <p:cNvCxnSpPr>
            <a:stCxn id="10" idx="3"/>
            <a:endCxn id="28" idx="1"/>
          </p:cNvCxnSpPr>
          <p:nvPr/>
        </p:nvCxnSpPr>
        <p:spPr>
          <a:xfrm>
            <a:off x="1219200" y="3962400"/>
            <a:ext cx="6324600" cy="1257300"/>
          </a:xfrm>
          <a:prstGeom prst="bentConnector3">
            <a:avLst>
              <a:gd name="adj1" fmla="val 74551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Elbow Connector 45"/>
          <p:cNvCxnSpPr>
            <a:stCxn id="10" idx="3"/>
            <a:endCxn id="29" idx="1"/>
          </p:cNvCxnSpPr>
          <p:nvPr/>
        </p:nvCxnSpPr>
        <p:spPr>
          <a:xfrm>
            <a:off x="1219200" y="3962400"/>
            <a:ext cx="6324600" cy="1714500"/>
          </a:xfrm>
          <a:prstGeom prst="bentConnector3">
            <a:avLst>
              <a:gd name="adj1" fmla="val 74538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Elbow Connector 47"/>
          <p:cNvCxnSpPr>
            <a:stCxn id="12" idx="3"/>
            <a:endCxn id="21" idx="1"/>
          </p:cNvCxnSpPr>
          <p:nvPr/>
        </p:nvCxnSpPr>
        <p:spPr>
          <a:xfrm flipV="1">
            <a:off x="1219200" y="2019300"/>
            <a:ext cx="6324600" cy="2857500"/>
          </a:xfrm>
          <a:prstGeom prst="bentConnector3">
            <a:avLst>
              <a:gd name="adj1" fmla="val 16311"/>
            </a:avLst>
          </a:prstGeom>
          <a:ln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Elbow Connector 49"/>
          <p:cNvCxnSpPr>
            <a:stCxn id="13" idx="3"/>
            <a:endCxn id="26" idx="1"/>
          </p:cNvCxnSpPr>
          <p:nvPr/>
        </p:nvCxnSpPr>
        <p:spPr>
          <a:xfrm flipV="1">
            <a:off x="1219200" y="4305300"/>
            <a:ext cx="6324600" cy="1028700"/>
          </a:xfrm>
          <a:prstGeom prst="bentConnector3">
            <a:avLst>
              <a:gd name="adj1" fmla="val 60093"/>
            </a:avLst>
          </a:prstGeom>
          <a:ln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Elbow Connector 51"/>
          <p:cNvCxnSpPr>
            <a:stCxn id="14" idx="3"/>
            <a:endCxn id="20" idx="1"/>
          </p:cNvCxnSpPr>
          <p:nvPr/>
        </p:nvCxnSpPr>
        <p:spPr>
          <a:xfrm flipV="1">
            <a:off x="1219200" y="1562100"/>
            <a:ext cx="6324600" cy="4381500"/>
          </a:xfrm>
          <a:prstGeom prst="bentConnector3">
            <a:avLst>
              <a:gd name="adj1" fmla="val 90918"/>
            </a:avLst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54" name="Elbow Connector 53"/>
          <p:cNvCxnSpPr>
            <a:stCxn id="14" idx="3"/>
            <a:endCxn id="30" idx="1"/>
          </p:cNvCxnSpPr>
          <p:nvPr/>
        </p:nvCxnSpPr>
        <p:spPr>
          <a:xfrm>
            <a:off x="1219200" y="5943600"/>
            <a:ext cx="6324600" cy="190500"/>
          </a:xfrm>
          <a:prstGeom prst="bentConnector3">
            <a:avLst>
              <a:gd name="adj1" fmla="val 90918"/>
            </a:avLst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56" name="Elbow Connector 55"/>
          <p:cNvCxnSpPr>
            <a:stCxn id="15" idx="3"/>
            <a:endCxn id="22" idx="1"/>
          </p:cNvCxnSpPr>
          <p:nvPr/>
        </p:nvCxnSpPr>
        <p:spPr>
          <a:xfrm flipV="1">
            <a:off x="1219200" y="2476500"/>
            <a:ext cx="6324600" cy="3924300"/>
          </a:xfrm>
          <a:prstGeom prst="bentConnector3">
            <a:avLst>
              <a:gd name="adj1" fmla="val 45635"/>
            </a:avLst>
          </a:prstGeom>
          <a:ln>
            <a:prstDash val="dashDot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42" name="Rectangle 41"/>
          <p:cNvSpPr/>
          <p:nvPr/>
        </p:nvSpPr>
        <p:spPr>
          <a:xfrm>
            <a:off x="0" y="152400"/>
            <a:ext cx="9144000" cy="304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/>
              <a:t>Crosswalk  APL with Guidelines for </a:t>
            </a:r>
            <a:r>
              <a:rPr lang="en-US" sz="1400" b="1" dirty="0" smtClean="0"/>
              <a:t>Kindergarten Guidelines (DESE Curriculum Frameworks </a:t>
            </a:r>
            <a:endParaRPr lang="en-US" sz="14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49</Words>
  <Application>Microsoft Macintosh PowerPoint</Application>
  <PresentationFormat>On-screen Show (4:3)</PresentationFormat>
  <Paragraphs>27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EEC,</dc:creator>
  <cp:lastModifiedBy>EEC,</cp:lastModifiedBy>
  <cp:revision>6</cp:revision>
  <dcterms:created xsi:type="dcterms:W3CDTF">2015-03-11T20:40:25Z</dcterms:created>
  <dcterms:modified xsi:type="dcterms:W3CDTF">2015-04-29T19:40:55Z</dcterms:modified>
</cp:coreProperties>
</file>